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9" r:id="rId2"/>
    <p:sldId id="260" r:id="rId3"/>
    <p:sldId id="261" r:id="rId4"/>
    <p:sldId id="268" r:id="rId5"/>
    <p:sldId id="269" r:id="rId6"/>
    <p:sldId id="272" r:id="rId7"/>
    <p:sldId id="271" r:id="rId8"/>
    <p:sldId id="270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13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819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72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146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668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6354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763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05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205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938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95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48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681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869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739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785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221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55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52355AE-82AA-4C60-95BA-734592015E98}" type="datetimeFigureOut">
              <a:rPr lang="ru-RU" smtClean="0"/>
              <a:t>20.04.2022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2A135-7DC3-441D-B940-0D977B73976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2162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54955" y="1175656"/>
            <a:ext cx="8825658" cy="1407164"/>
          </a:xfrm>
        </p:spPr>
        <p:txBody>
          <a:bodyPr/>
          <a:lstStyle/>
          <a:p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Робот-уборщик игрушек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18365" y="4241802"/>
            <a:ext cx="5513115" cy="2929706"/>
          </a:xfrm>
        </p:spPr>
        <p:txBody>
          <a:bodyPr>
            <a:normAutofit/>
          </a:bodyPr>
          <a:lstStyle/>
          <a:p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Пантякова </a:t>
            </a:r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Д.Е.</a:t>
            </a:r>
          </a:p>
          <a:p>
            <a:r>
              <a:rPr lang="ru-RU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Шаров И.Ю.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12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3209" y="2660340"/>
            <a:ext cx="9404723" cy="2786871"/>
          </a:xfrm>
        </p:spPr>
        <p:txBody>
          <a:bodyPr/>
          <a:lstStyle/>
          <a:p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2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  <a:endParaRPr lang="ru-R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154" y="1491215"/>
            <a:ext cx="5413534" cy="360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7" b="89747" l="4261" r="96405">
                        <a14:foregroundMark x1="79627" y1="28762" x2="79627" y2="28762"/>
                        <a14:foregroundMark x1="11851" y1="66178" x2="9587" y2="632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79" y="1853248"/>
            <a:ext cx="55530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6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00" y="322090"/>
            <a:ext cx="9404723" cy="1400530"/>
          </a:xfrm>
        </p:spPr>
        <p:txBody>
          <a:bodyPr/>
          <a:lstStyle/>
          <a:p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ru-R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1" b="100000" l="9961" r="898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9585" y="3712899"/>
            <a:ext cx="3447394" cy="259901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22627" y="1909520"/>
            <a:ext cx="9536072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 создание робота-помощника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собрать оптимальную модель робота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код для осуществления передвижения и выполнения задачи роботом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робота: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Находить объект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Захватывать его и доставлять в корзину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Возвращаться на «базу»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</a:t>
            </a:r>
            <a:endParaRPr lang="ru-R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0223" y="1452857"/>
            <a:ext cx="3430577" cy="4574103"/>
          </a:xfrm>
          <a:prstGeom prst="rect">
            <a:avLst/>
          </a:prstGeom>
        </p:spPr>
      </p:pic>
      <p:pic>
        <p:nvPicPr>
          <p:cNvPr id="2050" name="Picture 2" descr="https://sun9-38.userapi.com/impg/pUbla5jQ2tF2c9PAeR0aK4PBUlJ3fuXqzsgJbg/oHoa9mqUvEw.jpg?size=810x1080&amp;quality=96&amp;sign=a17c88515dbebbf2ea0ac750ea9232b9&amp;type=albu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833" y="1452858"/>
            <a:ext cx="3412367" cy="454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3132" y="1452857"/>
            <a:ext cx="3412368" cy="45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</a:t>
            </a:r>
            <a:endParaRPr lang="ru-R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5320" y="1563732"/>
            <a:ext cx="3256580" cy="4342106"/>
          </a:xfrm>
          <a:prstGeom prst="rect">
            <a:avLst/>
          </a:prstGeom>
        </p:spPr>
      </p:pic>
      <p:pic>
        <p:nvPicPr>
          <p:cNvPr id="3074" name="Picture 2" descr="https://sun9-18.userapi.com/impg/RILXecSWfdRvRBYE2piazM0VMHxJH3YSn1IgAw/7DL5lQGZfxA.jpg?size=810x1080&amp;quality=96&amp;sign=b1b7bdfdb07eef9b092a89acaecbaa3e&amp;type=albu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75" y="1630658"/>
            <a:ext cx="3372126" cy="434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300" y="1563732"/>
            <a:ext cx="3309744" cy="44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4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с помощью джойстика</a:t>
            </a:r>
            <a:endParaRPr lang="ru-R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16" b="90000" l="10000" r="90000">
                        <a14:foregroundMark x1="61789" y1="8316" x2="61789" y2="8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9" y="2243867"/>
            <a:ext cx="6858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9833" y1="27000" x2="29833" y2="27000"/>
                        <a14:foregroundMark x1="13000" y1="31500" x2="39000" y2="26000"/>
                        <a14:backgroundMark x1="53667" y1="18000" x2="69500" y2="53333"/>
                        <a14:backgroundMark x1="33000" y1="65167" x2="67667" y2="45500"/>
                        <a14:backgroundMark x1="35000" y1="74667" x2="75667" y2="7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6" y="856103"/>
            <a:ext cx="5715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56" y="1569667"/>
            <a:ext cx="2760493" cy="42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7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Осуществление автономного управления</a:t>
            </a:r>
            <a:endParaRPr lang="ru-R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11" y="2293294"/>
            <a:ext cx="4192106" cy="41992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9163" t="33333" r="50837" b="26667"/>
          <a:stretch/>
        </p:blipFill>
        <p:spPr>
          <a:xfrm>
            <a:off x="6381749" y="2293294"/>
            <a:ext cx="4572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4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Управляющая программа</a:t>
            </a:r>
            <a:endParaRPr lang="ru-R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850" y="1346472"/>
            <a:ext cx="3732564" cy="215830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972" y="4173420"/>
            <a:ext cx="88118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9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Планы на будущее</a:t>
            </a:r>
            <a:endParaRPr lang="ru-R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797" b="89063" l="18555" r="91211">
                        <a14:foregroundMark x1="40039" y1="26172" x2="71094" y2="26172"/>
                        <a14:foregroundMark x1="43555" y1="16797" x2="43555" y2="16797"/>
                        <a14:foregroundMark x1="18555" y1="30664" x2="18555" y2="3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319" t="13924" r="-10500" b="-5448"/>
          <a:stretch/>
        </p:blipFill>
        <p:spPr>
          <a:xfrm>
            <a:off x="7040700" y="3017838"/>
            <a:ext cx="4077493" cy="38401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78" b="97266" l="9961" r="89844">
                        <a14:backgroundMark x1="40039" y1="66016" x2="40039" y2="66016"/>
                        <a14:backgroundMark x1="40430" y1="67383" x2="40430" y2="67383"/>
                        <a14:backgroundMark x1="39844" y1="63477" x2="39844" y2="63477"/>
                        <a14:backgroundMark x1="62109" y1="63672" x2="62109" y2="63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290" y="1394283"/>
            <a:ext cx="3966882" cy="39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663</TotalTime>
  <Words>73</Words>
  <Application>Microsoft Office PowerPoint</Application>
  <PresentationFormat>Широкоэкранный</PresentationFormat>
  <Paragraphs>20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Times New Roman</vt:lpstr>
      <vt:lpstr>Wingdings 3</vt:lpstr>
      <vt:lpstr>Ион</vt:lpstr>
      <vt:lpstr>Робот-уборщик игрушек</vt:lpstr>
      <vt:lpstr>Проблематика</vt:lpstr>
      <vt:lpstr>Цель и задачи</vt:lpstr>
      <vt:lpstr>Первая модель</vt:lpstr>
      <vt:lpstr>Вторая модель</vt:lpstr>
      <vt:lpstr>Управление с помощью джойстика</vt:lpstr>
      <vt:lpstr>Осуществление автономного управления</vt:lpstr>
      <vt:lpstr>Управляющая программа</vt:lpstr>
      <vt:lpstr>Планы на будущее</vt:lpstr>
      <vt:lpstr>Спасибо за внимание!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Робот-уборщик игрушек</dc:title>
  <dc:creator>Ученик</dc:creator>
  <cp:lastModifiedBy>Acer</cp:lastModifiedBy>
  <cp:revision>25</cp:revision>
  <dcterms:created xsi:type="dcterms:W3CDTF">2021-02-11T17:28:55Z</dcterms:created>
  <dcterms:modified xsi:type="dcterms:W3CDTF">2022-04-20T09:07:09Z</dcterms:modified>
</cp:coreProperties>
</file>